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theme/theme33.xml" ContentType="application/vnd.openxmlformats-officedocument.theme+xml"/>
  <Override PartName="/ppt/slideLayouts/slideLayout44.xml" ContentType="application/vnd.openxmlformats-officedocument.presentationml.slideLayout+xml"/>
  <Override PartName="/ppt/theme/theme34.xml" ContentType="application/vnd.openxmlformats-officedocument.theme+xml"/>
  <Override PartName="/ppt/slideLayouts/slideLayout45.xml" ContentType="application/vnd.openxmlformats-officedocument.presentationml.slideLayout+xml"/>
  <Override PartName="/ppt/theme/theme35.xml" ContentType="application/vnd.openxmlformats-officedocument.theme+xml"/>
  <Override PartName="/ppt/slideLayouts/slideLayout46.xml" ContentType="application/vnd.openxmlformats-officedocument.presentationml.slideLayout+xml"/>
  <Override PartName="/ppt/theme/theme36.xml" ContentType="application/vnd.openxmlformats-officedocument.theme+xml"/>
  <Override PartName="/ppt/slideLayouts/slideLayout47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  <p:sldMasterId id="2147483698" r:id="rId21"/>
    <p:sldMasterId id="2147483700" r:id="rId22"/>
    <p:sldMasterId id="2147483702" r:id="rId23"/>
    <p:sldMasterId id="2147483704" r:id="rId24"/>
    <p:sldMasterId id="2147483706" r:id="rId25"/>
    <p:sldMasterId id="2147483708" r:id="rId26"/>
    <p:sldMasterId id="2147483710" r:id="rId27"/>
    <p:sldMasterId id="2147483712" r:id="rId28"/>
    <p:sldMasterId id="2147483714" r:id="rId29"/>
    <p:sldMasterId id="2147483716" r:id="rId30"/>
    <p:sldMasterId id="2147483718" r:id="rId31"/>
    <p:sldMasterId id="2147483720" r:id="rId32"/>
    <p:sldMasterId id="2147483722" r:id="rId33"/>
    <p:sldMasterId id="2147483724" r:id="rId34"/>
    <p:sldMasterId id="2147483726" r:id="rId35"/>
    <p:sldMasterId id="2147483728" r:id="rId36"/>
    <p:sldMasterId id="2147483730" r:id="rId37"/>
  </p:sldMasterIdLst>
  <p:notesMasterIdLst>
    <p:notesMasterId r:id="rId75"/>
  </p:notes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slide" Target="slides/slide29.xml"/><Relationship Id="rId74" Type="http://schemas.openxmlformats.org/officeDocument/2006/relationships/slide" Target="slides/slide37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slide" Target="slides/slide3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slide" Target="slides/slide33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C236-B08C-4C3F-8B7C-9D276F9CFA6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4586-2BBB-4201-88E1-E9373C29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3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C579B-88C1-4ACC-838F-629112CAE9D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A876-72DF-453A-A437-86F32D2E01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8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85A-E3DD-455E-BD0D-27A49D6950D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FFB8-1FAE-458E-9BC7-0FC44607CA6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8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2B6B-2A16-4A53-B969-D7EB0AD5C53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1090-8317-4FA1-8E53-0C584FAE045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08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2B6B-2A16-4A53-B969-D7EB0AD5C53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1090-8317-4FA1-8E53-0C584FAE045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2B6B-2A16-4A53-B969-D7EB0AD5C53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1090-8317-4FA1-8E53-0C584FAE045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4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2B6B-2A16-4A53-B969-D7EB0AD5C53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1090-8317-4FA1-8E53-0C584FAE045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3EB9-8FCE-46E9-987E-C6695645EFD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713-8709-49D7-B4C3-D919AE8115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359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3EB9-8FCE-46E9-987E-C6695645EFD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713-8709-49D7-B4C3-D919AE8115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3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3EB9-8FCE-46E9-987E-C6695645EFD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713-8709-49D7-B4C3-D919AE8115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96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3EB9-8FCE-46E9-987E-C6695645EFD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713-8709-49D7-B4C3-D919AE8115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0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9D4-5952-4E57-8B8D-ECDF26534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C6F1-7D91-4398-9F3F-1609151DC9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9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9D4-5952-4E57-8B8D-ECDF26534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C6F1-7D91-4398-9F3F-1609151DC9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41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9D4-5952-4E57-8B8D-ECDF26534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C6F1-7D91-4398-9F3F-1609151DC9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3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9D4-5952-4E57-8B8D-ECDF26534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C6F1-7D91-4398-9F3F-1609151DC9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3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BEA0-2A83-4652-9481-D526467C85E0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C32C-E636-4B72-B54A-11829718D5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62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BEA0-2A83-4652-9481-D526467C85E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C32C-E636-4B72-B54A-11829718D5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56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BEA0-2A83-4652-9481-D526467C85E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C32C-E636-4B72-B54A-11829718D5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4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BEA0-2A83-4652-9481-D526467C85E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C32C-E636-4B72-B54A-11829718D5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71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68A36EB-28B2-4F5B-B642-805B76AC6F40}" type="datetimeFigureOut">
              <a:rPr lang="en-US" smtClean="0">
                <a:solidFill>
                  <a:prstClr val="white"/>
                </a:solidFill>
              </a:rPr>
              <a:pPr/>
              <a:t>4/28/2016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AD46353-8C6F-4948-9874-FB9A07ABAF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2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468A36EB-28B2-4F5B-B642-805B76AC6F40}" type="datetimeFigureOut">
              <a:rPr lang="en-US" smtClean="0">
                <a:solidFill>
                  <a:prstClr val="white"/>
                </a:solidFill>
              </a:rPr>
              <a:pPr/>
              <a:t>4/28/2016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6353-8C6F-4948-9874-FB9A07ABAF2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2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3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468A36EB-28B2-4F5B-B642-805B76AC6F40}" type="datetimeFigureOut">
              <a:rPr lang="en-US" smtClean="0">
                <a:solidFill>
                  <a:prstClr val="white"/>
                </a:solidFill>
              </a:rPr>
              <a:pPr/>
              <a:t>4/28/2016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6353-8C6F-4948-9874-FB9A07ABAF2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89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468A36EB-28B2-4F5B-B642-805B76AC6F40}" type="datetimeFigureOut">
              <a:rPr lang="en-US" smtClean="0">
                <a:solidFill>
                  <a:prstClr val="white"/>
                </a:solidFill>
              </a:rPr>
              <a:pPr/>
              <a:t>4/28/2016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6353-8C6F-4948-9874-FB9A07ABAF2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60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0BE7-B4A6-47B5-ACDE-287FDFF3B3E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57B2-FEFB-42A3-A709-6BB4B347ACC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02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0BE7-B4A6-47B5-ACDE-287FDFF3B3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57B2-FEFB-42A3-A709-6BB4B347AC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45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0BE7-B4A6-47B5-ACDE-287FDFF3B3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57B2-FEFB-42A3-A709-6BB4B347AC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66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0BE7-B4A6-47B5-ACDE-287FDFF3B3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57B2-FEFB-42A3-A709-6BB4B347AC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6424C-6395-48FA-A223-58469DC1FB1D}" type="datetimeFigureOut">
              <a:rPr lang="en-US" smtClean="0">
                <a:solidFill>
                  <a:srgbClr val="D6ECFF"/>
                </a:solidFill>
              </a:rPr>
              <a:pPr/>
              <a:t>4/28/2016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DE598-38FE-40BB-A046-313D9569A65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19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6424C-6395-48FA-A223-58469DC1FB1D}" type="datetimeFigureOut">
              <a:rPr lang="en-US" smtClean="0">
                <a:solidFill>
                  <a:srgbClr val="D6ECFF"/>
                </a:solidFill>
              </a:rPr>
              <a:pPr/>
              <a:t>4/28/2016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DE598-38FE-40BB-A046-313D9569A65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91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6424C-6395-48FA-A223-58469DC1FB1D}" type="datetimeFigureOut">
              <a:rPr lang="en-US" smtClean="0">
                <a:solidFill>
                  <a:srgbClr val="D6ECFF"/>
                </a:solidFill>
              </a:rPr>
              <a:pPr/>
              <a:t>4/28/2016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DE598-38FE-40BB-A046-313D9569A65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30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6424C-6395-48FA-A223-58469DC1FB1D}" type="datetimeFigureOut">
              <a:rPr lang="en-US" smtClean="0">
                <a:solidFill>
                  <a:srgbClr val="D6ECFF"/>
                </a:solidFill>
              </a:rPr>
              <a:pPr/>
              <a:t>4/28/2016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DE598-38FE-40BB-A046-313D9569A65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9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01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8BB-1A56-4AFB-B6AC-891A1470F5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8CEC19E-8E72-4FED-BEBC-61FD212166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97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8BB-1A56-4AFB-B6AC-891A1470F5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8CEC19E-8E72-4FED-BEBC-61FD212166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97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8BB-1A56-4AFB-B6AC-891A1470F5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8CEC19E-8E72-4FED-BEBC-61FD212166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72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8BB-1A56-4AFB-B6AC-891A1470F5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8CEC19E-8E72-4FED-BEBC-61FD212166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30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5D9-0D20-443E-8D57-2E6C3B9D343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A65D-579B-436F-A9E2-AC2F60C29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8765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5D9-0D20-443E-8D57-2E6C3B9D343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A65D-579B-436F-A9E2-AC2F60C29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90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5D9-0D20-443E-8D57-2E6C3B9D343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A65D-579B-436F-A9E2-AC2F60C29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95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5D9-0D20-443E-8D57-2E6C3B9D343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A65D-579B-436F-A9E2-AC2F60C29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0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1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7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F83B-40A2-4488-B785-FA59AF51BDD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7FDED-4ABF-492C-89F6-C5D643E7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4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39D4-5952-4E57-8B8D-ECDF26534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C6F1-7D91-4398-9F3F-1609151DC9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9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39D4-5952-4E57-8B8D-ECDF26534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C6F1-7D91-4398-9F3F-1609151DC9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3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39D4-5952-4E57-8B8D-ECDF26534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C6F1-7D91-4398-9F3F-1609151DC9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39D4-5952-4E57-8B8D-ECDF26534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C6F1-7D91-4398-9F3F-1609151DC9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32BEA0-2A83-4652-9481-D526467C85E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22C32C-E636-4B72-B54A-11829718D5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6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32BEA0-2A83-4652-9481-D526467C85E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22C32C-E636-4B72-B54A-11829718D5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32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32BEA0-2A83-4652-9481-D526467C85E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22C32C-E636-4B72-B54A-11829718D5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1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32BEA0-2A83-4652-9481-D526467C85E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22C32C-E636-4B72-B54A-11829718D5F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8A36EB-28B2-4F5B-B642-805B76AC6F40}" type="datetimeFigureOut">
              <a:rPr lang="en-US" smtClean="0">
                <a:solidFill>
                  <a:prstClr val="white"/>
                </a:solidFill>
              </a:rPr>
              <a:pPr/>
              <a:t>4/28/2016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D46353-8C6F-4948-9874-FB9A07ABAF2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11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8A36EB-28B2-4F5B-B642-805B76AC6F40}" type="datetimeFigureOut">
              <a:rPr lang="en-US" smtClean="0">
                <a:solidFill>
                  <a:prstClr val="white"/>
                </a:solidFill>
              </a:rPr>
              <a:pPr/>
              <a:t>4/28/2016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D46353-8C6F-4948-9874-FB9A07ABAF2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87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552B6B-2A16-4A53-B969-D7EB0AD5C53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011090-8317-4FA1-8E53-0C584FAE045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08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8A36EB-28B2-4F5B-B642-805B76AC6F40}" type="datetimeFigureOut">
              <a:rPr lang="en-US" smtClean="0">
                <a:solidFill>
                  <a:prstClr val="white"/>
                </a:solidFill>
              </a:rPr>
              <a:pPr/>
              <a:t>4/28/2016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D46353-8C6F-4948-9874-FB9A07ABAF2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31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8A36EB-28B2-4F5B-B642-805B76AC6F40}" type="datetimeFigureOut">
              <a:rPr lang="en-US" smtClean="0">
                <a:solidFill>
                  <a:prstClr val="white"/>
                </a:solidFill>
              </a:rPr>
              <a:pPr/>
              <a:t>4/28/2016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D46353-8C6F-4948-9874-FB9A07ABAF2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6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30BE7-B4A6-47B5-ACDE-287FDFF3B3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4657B2-FEFB-42A3-A709-6BB4B347AC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94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30BE7-B4A6-47B5-ACDE-287FDFF3B3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4657B2-FEFB-42A3-A709-6BB4B347AC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4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30BE7-B4A6-47B5-ACDE-287FDFF3B3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4657B2-FEFB-42A3-A709-6BB4B347AC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67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30BE7-B4A6-47B5-ACDE-287FDFF3B3E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4657B2-FEFB-42A3-A709-6BB4B347AC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C6424C-6395-48FA-A223-58469DC1FB1D}" type="datetimeFigureOut">
              <a:rPr lang="en-US" smtClean="0">
                <a:solidFill>
                  <a:srgbClr val="D6ECFF"/>
                </a:solidFill>
              </a:rPr>
              <a:pPr/>
              <a:t>4/28/2016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9DE598-38FE-40BB-A046-313D9569A65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6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C6424C-6395-48FA-A223-58469DC1FB1D}" type="datetimeFigureOut">
              <a:rPr lang="en-US" smtClean="0">
                <a:solidFill>
                  <a:srgbClr val="D6ECFF"/>
                </a:solidFill>
              </a:rPr>
              <a:pPr/>
              <a:t>4/28/2016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9DE598-38FE-40BB-A046-313D9569A65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82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C6424C-6395-48FA-A223-58469DC1FB1D}" type="datetimeFigureOut">
              <a:rPr lang="en-US" smtClean="0">
                <a:solidFill>
                  <a:srgbClr val="D6ECFF"/>
                </a:solidFill>
              </a:rPr>
              <a:pPr/>
              <a:t>4/28/2016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9DE598-38FE-40BB-A046-313D9569A65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41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C6424C-6395-48FA-A223-58469DC1FB1D}" type="datetimeFigureOut">
              <a:rPr lang="en-US" smtClean="0">
                <a:solidFill>
                  <a:srgbClr val="D6ECFF"/>
                </a:solidFill>
              </a:rPr>
              <a:pPr/>
              <a:t>4/28/2016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9DE598-38FE-40BB-A046-313D9569A65E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81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552B6B-2A16-4A53-B969-D7EB0AD5C53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011090-8317-4FA1-8E53-0C584FAE045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19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7868BB-1A56-4AFB-B6AC-891A1470F5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CEC19E-8E72-4FED-BEBC-61FD212166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7868BB-1A56-4AFB-B6AC-891A1470F5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CEC19E-8E72-4FED-BEBC-61FD212166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7868BB-1A56-4AFB-B6AC-891A1470F5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CEC19E-8E72-4FED-BEBC-61FD212166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2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7868BB-1A56-4AFB-B6AC-891A1470F5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CEC19E-8E72-4FED-BEBC-61FD2121669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5D9-0D20-443E-8D57-2E6C3B9D343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FBA65D-579B-436F-A9E2-AC2F60C29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95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5D9-0D20-443E-8D57-2E6C3B9D343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FBA65D-579B-436F-A9E2-AC2F60C29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67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5D9-0D20-443E-8D57-2E6C3B9D343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FBA65D-579B-436F-A9E2-AC2F60C29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50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5D9-0D20-443E-8D57-2E6C3B9D343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FBA65D-579B-436F-A9E2-AC2F60C29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21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552B6B-2A16-4A53-B969-D7EB0AD5C53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011090-8317-4FA1-8E53-0C584FAE045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41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552B6B-2A16-4A53-B969-D7EB0AD5C53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011090-8317-4FA1-8E53-0C584FAE045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1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883EB9-8FCE-46E9-987E-C6695645EFD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B0713-8709-49D7-B4C3-D919AE8115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70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883EB9-8FCE-46E9-987E-C6695645EFD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B0713-8709-49D7-B4C3-D919AE8115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28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883EB9-8FCE-46E9-987E-C6695645EFD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B0713-8709-49D7-B4C3-D919AE8115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44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883EB9-8FCE-46E9-987E-C6695645EFD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EB0713-8709-49D7-B4C3-D919AE8115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87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Animal Reports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By Mrs. Milton’s Class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67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</a:t>
            </a:r>
            <a:r>
              <a:rPr lang="en-US" dirty="0" err="1" smtClean="0"/>
              <a:t>Grizzlybears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Emeilio</a:t>
            </a:r>
            <a:r>
              <a:rPr lang="en-US" dirty="0" smtClean="0"/>
              <a:t> </a:t>
            </a:r>
            <a:r>
              <a:rPr lang="en-US" dirty="0" err="1" smtClean="0"/>
              <a:t>cyrus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5" name="Picture 11" descr="C:\Users\ges\AppData\Local\Microsoft\Windows\Temporary Internet Files\Content.IE5\894JF66S\grizzly_bear_by_brittlebear-d6ckj2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05400" y="5029200"/>
            <a:ext cx="157519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Grizzly bears are found many </a:t>
            </a:r>
            <a:r>
              <a:rPr lang="en-US" dirty="0" err="1" smtClean="0"/>
              <a:t>difrent</a:t>
            </a:r>
            <a:r>
              <a:rPr lang="en-US" dirty="0" smtClean="0"/>
              <a:t> </a:t>
            </a:r>
            <a:r>
              <a:rPr lang="en-US" dirty="0" err="1" smtClean="0"/>
              <a:t>habitatats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From dens forest to subalpine </a:t>
            </a:r>
            <a:r>
              <a:rPr lang="en-US" dirty="0" err="1" smtClean="0"/>
              <a:t>medows</a:t>
            </a:r>
            <a:r>
              <a:rPr lang="en-US" dirty="0" smtClean="0"/>
              <a:t> open</a:t>
            </a:r>
            <a:r>
              <a:rPr lang="en-US" dirty="0"/>
              <a:t> </a:t>
            </a:r>
            <a:r>
              <a:rPr lang="en-US" dirty="0" smtClean="0"/>
              <a:t>plains and arctic tundra.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C:\Users\ges\AppData\Local\Microsoft\Windows\Temporary Internet Files\Content.IE5\894JF66S\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Grizzly bears eat fish.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Forets</a:t>
            </a:r>
            <a:r>
              <a:rPr lang="en-US" dirty="0" smtClean="0"/>
              <a:t> to subalpine meadows.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Facts About Sloths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Vivian and Jenna</a:t>
            </a:r>
          </a:p>
          <a:p>
            <a:endParaRPr lang="en-US" dirty="0"/>
          </a:p>
        </p:txBody>
      </p:sp>
      <p:pic>
        <p:nvPicPr>
          <p:cNvPr id="1027" name="Picture 3" descr="C:\Users\ges\AppData\Local\Microsoft\Windows\Temporary Internet Files\Content.IE5\ETDUOKD2\sloth_c_jorge_salas_international_expedition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495800"/>
            <a:ext cx="3429000" cy="2204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Sloths live in the Tropical Forests of Central</a:t>
            </a:r>
          </a:p>
          <a:p>
            <a:pPr>
              <a:buNone/>
            </a:pPr>
            <a:r>
              <a:rPr lang="en-US" dirty="0" smtClean="0"/>
              <a:t>And South </a:t>
            </a:r>
            <a:r>
              <a:rPr lang="en-US" dirty="0" err="1" smtClean="0"/>
              <a:t>america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C:\Users\ges\AppData\Local\Microsoft\Windows\Temporary Internet Files\Content.IE5\YC26SGRM\4801982766_8c2918444e_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0"/>
            <a:ext cx="20193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eat leaves including leaves from the cecropia tree tender young shoots and fruit they </a:t>
            </a:r>
          </a:p>
          <a:p>
            <a:pPr>
              <a:buNone/>
            </a:pPr>
            <a:r>
              <a:rPr lang="en-US" dirty="0" smtClean="0"/>
              <a:t>Are herbivores plant eaters.</a:t>
            </a:r>
            <a:endParaRPr lang="en-US" dirty="0"/>
          </a:p>
        </p:txBody>
      </p:sp>
      <p:pic>
        <p:nvPicPr>
          <p:cNvPr id="3074" name="Picture 2" descr="C:\Users\ges\AppData\Local\Microsoft\Windows\Temporary Internet Files\Content.IE5\ETDUOKD2\sloth (6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733801"/>
            <a:ext cx="4343400" cy="290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husband and wife team help sloths at </a:t>
            </a:r>
          </a:p>
          <a:p>
            <a:pPr>
              <a:buNone/>
            </a:pPr>
            <a:r>
              <a:rPr lang="en-US" dirty="0" smtClean="0"/>
              <a:t>Their animal rescue center.</a:t>
            </a:r>
            <a:endParaRPr lang="en-US" dirty="0"/>
          </a:p>
        </p:txBody>
      </p:sp>
      <p:pic>
        <p:nvPicPr>
          <p:cNvPr id="4098" name="Picture 2" descr="C:\Users\ges\AppData\Local\Microsoft\Windows\Temporary Internet Files\Content.IE5\ETDUOKD2\bruno-mini-proj-1downloadpi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48000"/>
            <a:ext cx="4445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Lizard Facts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 </a:t>
            </a:r>
            <a:r>
              <a:rPr lang="en-US" dirty="0" err="1" smtClean="0"/>
              <a:t>Kaylee</a:t>
            </a:r>
            <a:r>
              <a:rPr lang="en-US" dirty="0" smtClean="0"/>
              <a:t> and Jack</a:t>
            </a:r>
            <a:endParaRPr lang="en-US" dirty="0"/>
          </a:p>
        </p:txBody>
      </p:sp>
      <p:pic>
        <p:nvPicPr>
          <p:cNvPr id="2050" name="Picture 2" descr="C:\Users\ges\AppData\Local\Microsoft\Windows\Temporary Internet Files\Content.IE5\M9M738AW\1104252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4724400"/>
            <a:ext cx="1799483" cy="16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Rocky and mixed forest areas from sea level to above 9000 ft.</a:t>
            </a:r>
            <a:endParaRPr lang="en-US" dirty="0"/>
          </a:p>
        </p:txBody>
      </p:sp>
      <p:pic>
        <p:nvPicPr>
          <p:cNvPr id="3074" name="Picture 2" descr="C:\Users\ges\AppData\Local\Microsoft\Windows\Temporary Internet Files\Content.IE5\02QFZLKE\lizar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7663" y="2733675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Life of a Toucan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By </a:t>
            </a:r>
            <a:r>
              <a:rPr lang="en-US" b="1" dirty="0" err="1" smtClean="0"/>
              <a:t>Ansley</a:t>
            </a:r>
            <a:r>
              <a:rPr lang="en-US" b="1" dirty="0" smtClean="0"/>
              <a:t> and Aurora</a:t>
            </a:r>
            <a:endParaRPr lang="en-US" b="1" dirty="0"/>
          </a:p>
        </p:txBody>
      </p:sp>
      <p:pic>
        <p:nvPicPr>
          <p:cNvPr id="1026" name="Picture 2" descr="C:\Users\ges\AppData\Local\Microsoft\Windows\Temporary Internet Files\Content.IE5\2VEXKHOC\touca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62400"/>
            <a:ext cx="1752524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Carnivores eat insects.</a:t>
            </a:r>
            <a:endParaRPr lang="en-US" dirty="0"/>
          </a:p>
        </p:txBody>
      </p:sp>
      <p:pic>
        <p:nvPicPr>
          <p:cNvPr id="4098" name="Picture 2" descr="C:\Users\ges\AppData\Local\Microsoft\Windows\Temporary Internet Files\Content.IE5\IXFCAYE3\65457,1163005443,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777" y="2438400"/>
            <a:ext cx="2670024" cy="239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Adapts to wide variety of conditions but not desert.</a:t>
            </a:r>
            <a:endParaRPr lang="en-US" dirty="0"/>
          </a:p>
        </p:txBody>
      </p:sp>
      <p:pic>
        <p:nvPicPr>
          <p:cNvPr id="1027" name="Picture 3" descr="C:\Users\ges\AppData\Local\Microsoft\Windows\Temporary Internet Files\Content.IE5\MJ5OJP3R\1652381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3124200"/>
            <a:ext cx="3316287" cy="324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   Snake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  Julia </a:t>
            </a:r>
          </a:p>
          <a:p>
            <a:r>
              <a:rPr lang="en-US" dirty="0" err="1" smtClean="0"/>
              <a:t>christian</a:t>
            </a:r>
            <a:endParaRPr lang="en-US" dirty="0"/>
          </a:p>
        </p:txBody>
      </p:sp>
      <p:pic>
        <p:nvPicPr>
          <p:cNvPr id="1026" name="Picture 2" descr="C:\Users\ges\AppData\Local\Microsoft\Windows\Temporary Internet Files\Content.IE5\7627EE9G\snake-background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3276600"/>
            <a:ext cx="3305175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81201"/>
            <a:ext cx="8229600" cy="4525963"/>
          </a:xfrm>
        </p:spPr>
        <p:txBody>
          <a:bodyPr/>
          <a:lstStyle/>
          <a:p>
            <a:r>
              <a:rPr lang="en-US" dirty="0" smtClean="0"/>
              <a:t>Rattlesnakes   live  in  </a:t>
            </a:r>
            <a:r>
              <a:rPr lang="en-US" dirty="0" err="1" smtClean="0"/>
              <a:t>gasslannds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C:\Users\ges\AppData\Local\Microsoft\Windows\Temporary Internet Files\Content.IE5\24LJHTWK\snake_0071-0803-0615-3115_SM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7812" y="8875712"/>
            <a:ext cx="609600" cy="914400"/>
          </a:xfrm>
          <a:prstGeom prst="rect">
            <a:avLst/>
          </a:prstGeom>
          <a:noFill/>
        </p:spPr>
      </p:pic>
      <p:pic>
        <p:nvPicPr>
          <p:cNvPr id="2054" name="Picture 6" descr="C:\Users\ges\AppData\Local\Microsoft\Windows\Temporary Internet Files\Content.IE5\TEHSAUE0\chibi_snake_by_justnidea-d39few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3124200"/>
            <a:ext cx="2395537" cy="310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thay</a:t>
            </a:r>
            <a:r>
              <a:rPr lang="en-US" dirty="0" smtClean="0"/>
              <a:t>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 eat  small  animals.</a:t>
            </a:r>
            <a:endParaRPr lang="en-US" dirty="0"/>
          </a:p>
        </p:txBody>
      </p:sp>
      <p:pic>
        <p:nvPicPr>
          <p:cNvPr id="3074" name="Picture 2" descr="C:\Users\ges\AppData\Local\Microsoft\Windows\Temporary Internet Files\Content.IE5\C97RRUFX\large-Green-snake-with-red-belly-166.6-1242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743200"/>
            <a:ext cx="1704000" cy="191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habitats  must have   </a:t>
            </a:r>
            <a:r>
              <a:rPr lang="en-US" dirty="0" err="1" smtClean="0"/>
              <a:t>confert</a:t>
            </a:r>
            <a:r>
              <a:rPr lang="en-US" dirty="0" smtClean="0"/>
              <a:t>  in  there  home.</a:t>
            </a:r>
            <a:endParaRPr lang="en-US" dirty="0"/>
          </a:p>
        </p:txBody>
      </p:sp>
      <p:pic>
        <p:nvPicPr>
          <p:cNvPr id="4098" name="Picture 2" descr="C:\Users\ges\AppData\Local\Microsoft\Windows\Temporary Internet Files\Content.IE5\1MU1HRAC\5614537405_a7e9bffc0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1" y="4267200"/>
            <a:ext cx="579920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Arctic Fox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Cooper And Carter</a:t>
            </a:r>
            <a:endParaRPr lang="en-US" dirty="0"/>
          </a:p>
        </p:txBody>
      </p:sp>
      <p:pic>
        <p:nvPicPr>
          <p:cNvPr id="1027" name="Picture 3" descr="C:\Users\ges\AppData\Local\Microsoft\Windows\Temporary Internet Files\Content.IE5\ZIY8R07R\observant_arctic_fox_by_eternalfall1-d3b7j9x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33400"/>
            <a:ext cx="3314700" cy="350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live in the tundra.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ges\AppData\Local\Microsoft\Windows\Temporary Internet Files\Content.IE5\XQ48SVDT\ef10dc89d03a2e3-630x50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667000"/>
            <a:ext cx="60007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They eat birds eggs and fish.</a:t>
            </a:r>
            <a:endParaRPr lang="en-US" dirty="0"/>
          </a:p>
        </p:txBody>
      </p:sp>
      <p:pic>
        <p:nvPicPr>
          <p:cNvPr id="3075" name="Picture 3" descr="C:\Users\ges\AppData\Local\Microsoft\Windows\Temporary Internet Files\Content.IE5\BDROICUR\fox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2647950"/>
            <a:ext cx="5324475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live in a cold place.</a:t>
            </a:r>
            <a:endParaRPr lang="en-US" dirty="0"/>
          </a:p>
        </p:txBody>
      </p:sp>
      <p:pic>
        <p:nvPicPr>
          <p:cNvPr id="4100" name="Picture 4" descr="C:\Users\ges\AppData\Local\Microsoft\Windows\Temporary Internet Files\Content.IE5\BDROICUR\4546358646_b1a6730629_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2286000"/>
            <a:ext cx="4745037" cy="554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Toucans eat fruit ‘but sometimes prey on insects and small lizards.</a:t>
            </a:r>
            <a:endParaRPr lang="en-US" dirty="0"/>
          </a:p>
        </p:txBody>
      </p:sp>
      <p:pic>
        <p:nvPicPr>
          <p:cNvPr id="2050" name="Picture 2" descr="C:\Users\ges\AppData\Local\Microsoft\Windows\Temporary Internet Files\Content.IE5\782RTYVR\1024px-Keel-billed_toucan%2C_costa_ric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291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By Mann and Nichole</a:t>
            </a:r>
            <a:endParaRPr lang="en-US" dirty="0"/>
          </a:p>
        </p:txBody>
      </p:sp>
      <p:pic>
        <p:nvPicPr>
          <p:cNvPr id="1030" name="Picture 6" descr="C:\Users\ges\AppData\Local\Microsoft\Windows\Temporary Internet Files\Content.IE5\QS6AMVI7\p2-14-wallpaper-lion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2895600"/>
            <a:ext cx="3638203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8229600" cy="1143000"/>
          </a:xfrm>
        </p:spPr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live in the south Sahara desert and in parts of southern and eastern Africa and Greece through the Middle East to northern India.</a:t>
            </a:r>
          </a:p>
          <a:p>
            <a:endParaRPr lang="en-US" dirty="0"/>
          </a:p>
        </p:txBody>
      </p:sp>
      <p:pic>
        <p:nvPicPr>
          <p:cNvPr id="2052" name="Picture 4" descr="C:\Users\ges\AppData\Local\Microsoft\Windows\Temporary Internet Files\Content.IE5\0HGEWG5G\LEONE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eat </a:t>
            </a:r>
            <a:r>
              <a:rPr lang="en-US" dirty="0" err="1" smtClean="0"/>
              <a:t>wildebeest,impala,zebra,girrafe,buffalo,wild</a:t>
            </a:r>
            <a:r>
              <a:rPr lang="en-US" dirty="0" smtClean="0"/>
              <a:t> </a:t>
            </a:r>
            <a:r>
              <a:rPr lang="en-US" dirty="0" err="1" smtClean="0"/>
              <a:t>hogs,rhinos,hippos,hares,birds,elephants,and</a:t>
            </a:r>
            <a:r>
              <a:rPr lang="en-US" dirty="0" smtClean="0"/>
              <a:t>  reptiles.</a:t>
            </a:r>
            <a:endParaRPr lang="en-US" dirty="0"/>
          </a:p>
        </p:txBody>
      </p:sp>
      <p:pic>
        <p:nvPicPr>
          <p:cNvPr id="3074" name="Picture 2" descr="C:\Users\ges\AppData\Local\Microsoft\Windows\Temporary Internet Files\Content.IE5\QS6AMVI7\Closeup-Lions-Wallpap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657600"/>
            <a:ext cx="390144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their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habitat has lots of </a:t>
            </a:r>
            <a:r>
              <a:rPr lang="en-US" dirty="0" err="1" smtClean="0"/>
              <a:t>grass.Lions</a:t>
            </a:r>
            <a:r>
              <a:rPr lang="en-US" dirty="0" smtClean="0"/>
              <a:t> mostly live in the Grasslands.</a:t>
            </a:r>
          </a:p>
          <a:p>
            <a:endParaRPr lang="en-US" dirty="0"/>
          </a:p>
        </p:txBody>
      </p:sp>
      <p:pic>
        <p:nvPicPr>
          <p:cNvPr id="4098" name="Picture 2" descr="C:\Users\ges\AppData\Local\Microsoft\Windows\Temporary Internet Files\Content.IE5\6SU75ZGN\13065062241361776824african-lion-tanzania-afria-desktop-pictur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1"/>
            <a:ext cx="4648200" cy="2285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Things about jaguars.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Maranda</a:t>
            </a:r>
            <a:r>
              <a:rPr lang="en-US" dirty="0" smtClean="0"/>
              <a:t> and Kara</a:t>
            </a:r>
            <a:endParaRPr lang="en-US" dirty="0"/>
          </a:p>
        </p:txBody>
      </p:sp>
      <p:pic>
        <p:nvPicPr>
          <p:cNvPr id="1026" name="Picture 2" descr="C:\Users\ges\AppData\Local\Microsoft\Windows\Temporary Internet Files\Content.IE5\0CB3R346\Baby-Jagua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2286000" cy="1713296"/>
          </a:xfrm>
          <a:prstGeom prst="rect">
            <a:avLst/>
          </a:prstGeom>
          <a:noFill/>
        </p:spPr>
      </p:pic>
      <p:pic>
        <p:nvPicPr>
          <p:cNvPr id="1027" name="Picture 3" descr="C:\Users\ges\AppData\Local\Microsoft\Windows\Temporary Internet Files\Content.IE5\0CB3R346\jaguars_wallpaper_by_pasar3-d2xwod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1102" flipV="1">
            <a:off x="13448647" y="6326437"/>
            <a:ext cx="90118" cy="72094"/>
          </a:xfrm>
          <a:prstGeom prst="rect">
            <a:avLst/>
          </a:prstGeom>
          <a:noFill/>
        </p:spPr>
      </p:pic>
      <p:pic>
        <p:nvPicPr>
          <p:cNvPr id="1028" name="Picture 4" descr="C:\Users\ges\AppData\Local\Microsoft\Windows\Temporary Internet Files\Content.IE5\458HXHKY\Jaguar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600" y="0"/>
            <a:ext cx="1676400" cy="121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eat deer ,peccary, </a:t>
            </a:r>
            <a:r>
              <a:rPr lang="en-US" dirty="0" err="1" smtClean="0"/>
              <a:t>corcodiles,snakes,monkeys,sloths,tapirs,turtle,eggs,frogs,fish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C:\Users\ges\AppData\Local\Microsoft\Windows\Temporary Internet Files\Content.IE5\CCRJK5AI\3713951611_d8149bbd84_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81401"/>
            <a:ext cx="2793142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Deciduous </a:t>
            </a:r>
            <a:r>
              <a:rPr lang="en-US" dirty="0" err="1" smtClean="0"/>
              <a:t>forests,rainforests,swamps,pampas,grasslandsand</a:t>
            </a:r>
            <a:r>
              <a:rPr lang="en-US" dirty="0" smtClean="0"/>
              <a:t> mountain.</a:t>
            </a:r>
            <a:endParaRPr lang="en-US" dirty="0"/>
          </a:p>
        </p:txBody>
      </p:sp>
      <p:pic>
        <p:nvPicPr>
          <p:cNvPr id="3074" name="Picture 2" descr="C:\Users\ges\AppData\Local\Microsoft\Windows\Temporary Internet Files\Content.IE5\458HXHKY\img_825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352801"/>
            <a:ext cx="4597278" cy="270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live in </a:t>
            </a:r>
            <a:r>
              <a:rPr lang="en-US" dirty="0" err="1" smtClean="0"/>
              <a:t>tropacol</a:t>
            </a:r>
            <a:r>
              <a:rPr lang="en-US" dirty="0" smtClean="0"/>
              <a:t>  rainforests.</a:t>
            </a:r>
            <a:endParaRPr lang="en-US" dirty="0"/>
          </a:p>
        </p:txBody>
      </p:sp>
      <p:pic>
        <p:nvPicPr>
          <p:cNvPr id="4098" name="Picture 2" descr="C:\Users\ges\AppData\Local\Microsoft\Windows\Temporary Internet Files\Content.IE5\4V1JR1GS\Jagua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3352800"/>
            <a:ext cx="2637033" cy="176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Toucans live in tropical jungle regions and they are native to southern Mexico.</a:t>
            </a:r>
            <a:endParaRPr lang="en-US" dirty="0"/>
          </a:p>
        </p:txBody>
      </p:sp>
      <p:pic>
        <p:nvPicPr>
          <p:cNvPr id="3076" name="Picture 4" descr="C:\Users\ges\AppData\Local\Microsoft\Windows\Temporary Internet Files\Content.IE5\LXLA1Y2S\Keel-billed_toucan_woodland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6560" y="4114800"/>
            <a:ext cx="3901440" cy="2743200"/>
          </a:xfrm>
          <a:prstGeom prst="rect">
            <a:avLst/>
          </a:prstGeom>
          <a:noFill/>
        </p:spPr>
      </p:pic>
      <p:pic>
        <p:nvPicPr>
          <p:cNvPr id="3077" name="Picture 5" descr="C:\Users\ges\AppData\Local\Microsoft\Windows\Temporary Internet Files\Content.IE5\LXLA1Y2S\Keel-billed_toucan_woodland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6560" y="4114800"/>
            <a:ext cx="390144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Toucans live together in small sized flocks.</a:t>
            </a:r>
            <a:endParaRPr lang="en-US" dirty="0"/>
          </a:p>
        </p:txBody>
      </p:sp>
      <p:pic>
        <p:nvPicPr>
          <p:cNvPr id="4098" name="Picture 2" descr="C:\Users\ges\AppData\Local\Microsoft\Windows\Temporary Internet Files\Content.IE5\HWABDI82\75_keelBilledToucan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62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Coyotes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Landon And  Noah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ges\AppData\Local\Microsoft\Windows\Temporary Internet Files\Content.IE5\XZH75QFL\Coyote-330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3886200" cy="226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Coyotes once lived in prairies and deserts of the western United States and in Mexico.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ges\AppData\Local\Microsoft\Windows\Temporary Internet Files\Content.IE5\CJOF2V40\Coyote_arizon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2895600"/>
            <a:ext cx="418477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 can’t find mice or voles to eat ,</a:t>
            </a:r>
            <a:r>
              <a:rPr lang="en-US" dirty="0" err="1" smtClean="0"/>
              <a:t>lizards,insects,or</a:t>
            </a:r>
            <a:r>
              <a:rPr lang="en-US" dirty="0" smtClean="0"/>
              <a:t> even garbage will do.</a:t>
            </a:r>
            <a:endParaRPr lang="en-US" dirty="0"/>
          </a:p>
        </p:txBody>
      </p:sp>
      <p:pic>
        <p:nvPicPr>
          <p:cNvPr id="4098" name="Picture 2" descr="C:\Users\ges\AppData\Local\Microsoft\Windows\Temporary Internet Files\Content.IE5\XCW53DTA\Coyote_closeu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71800"/>
            <a:ext cx="4546600" cy="3309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they thrive almost anywhere in North America.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:\Users\ges\AppData\Local\Microsoft\Windows\Temporary Internet Files\Content.IE5\XZH75QFL\coyote-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1" y="2667000"/>
            <a:ext cx="393382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0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7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Widescreen</PresentationFormat>
  <Paragraphs>160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37</vt:i4>
      </vt:variant>
    </vt:vector>
  </HeadingPairs>
  <TitlesOfParts>
    <vt:vector size="89" baseType="lpstr">
      <vt:lpstr>Arial</vt:lpstr>
      <vt:lpstr>Book Antiqua</vt:lpstr>
      <vt:lpstr>Calibri</vt:lpstr>
      <vt:lpstr>Calibri Light</vt:lpstr>
      <vt:lpstr>Century Gothic</vt:lpstr>
      <vt:lpstr>Consolas</vt:lpstr>
      <vt:lpstr>Constantia</vt:lpstr>
      <vt:lpstr>Corbel</vt:lpstr>
      <vt:lpstr>Franklin Gothic Book</vt:lpstr>
      <vt:lpstr>Franklin Gothic Medium</vt:lpstr>
      <vt:lpstr>Lucida Sans</vt:lpstr>
      <vt:lpstr>Verdana</vt:lpstr>
      <vt:lpstr>Wingdings</vt:lpstr>
      <vt:lpstr>Wingdings 2</vt:lpstr>
      <vt:lpstr>Wingdings 3</vt:lpstr>
      <vt:lpstr>Office Theme</vt:lpstr>
      <vt:lpstr>Flow</vt:lpstr>
      <vt:lpstr>1_Flow</vt:lpstr>
      <vt:lpstr>2_Flow</vt:lpstr>
      <vt:lpstr>3_Flow</vt:lpstr>
      <vt:lpstr>Apex</vt:lpstr>
      <vt:lpstr>1_Apex</vt:lpstr>
      <vt:lpstr>2_Apex</vt:lpstr>
      <vt:lpstr>3_Apex</vt:lpstr>
      <vt:lpstr>1_Office Theme</vt:lpstr>
      <vt:lpstr>2_Office Theme</vt:lpstr>
      <vt:lpstr>3_Office Theme</vt:lpstr>
      <vt:lpstr>4_Office Theme</vt:lpstr>
      <vt:lpstr>4_Flow</vt:lpstr>
      <vt:lpstr>5_Flow</vt:lpstr>
      <vt:lpstr>6_Flow</vt:lpstr>
      <vt:lpstr>7_Flow</vt:lpstr>
      <vt:lpstr>Verve</vt:lpstr>
      <vt:lpstr>1_Verve</vt:lpstr>
      <vt:lpstr>2_Verve</vt:lpstr>
      <vt:lpstr>3_Verve</vt:lpstr>
      <vt:lpstr>8_Flow</vt:lpstr>
      <vt:lpstr>9_Flow</vt:lpstr>
      <vt:lpstr>10_Flow</vt:lpstr>
      <vt:lpstr>11_Flow</vt:lpstr>
      <vt:lpstr>Metro</vt:lpstr>
      <vt:lpstr>1_Metro</vt:lpstr>
      <vt:lpstr>2_Metro</vt:lpstr>
      <vt:lpstr>3_Metro</vt:lpstr>
      <vt:lpstr>Trek</vt:lpstr>
      <vt:lpstr>1_Trek</vt:lpstr>
      <vt:lpstr>2_Trek</vt:lpstr>
      <vt:lpstr>3_Trek</vt:lpstr>
      <vt:lpstr>4_Apex</vt:lpstr>
      <vt:lpstr>5_Apex</vt:lpstr>
      <vt:lpstr>6_Apex</vt:lpstr>
      <vt:lpstr>7_Apex</vt:lpstr>
      <vt:lpstr>Animal Reports</vt:lpstr>
      <vt:lpstr>A Life of a Toucan</vt:lpstr>
      <vt:lpstr>Food</vt:lpstr>
      <vt:lpstr>Habitat</vt:lpstr>
      <vt:lpstr>Habitat</vt:lpstr>
      <vt:lpstr>All About Coyotes </vt:lpstr>
      <vt:lpstr>Habitat</vt:lpstr>
      <vt:lpstr>Food</vt:lpstr>
      <vt:lpstr>Habitat </vt:lpstr>
      <vt:lpstr>All About Grizzlybears </vt:lpstr>
      <vt:lpstr>Habitat </vt:lpstr>
      <vt:lpstr>EAT</vt:lpstr>
      <vt:lpstr>Habitat</vt:lpstr>
      <vt:lpstr>Facts About Sloths</vt:lpstr>
      <vt:lpstr>Habitat</vt:lpstr>
      <vt:lpstr>diet</vt:lpstr>
      <vt:lpstr>Habitat</vt:lpstr>
      <vt:lpstr>Lizard Facts</vt:lpstr>
      <vt:lpstr>Habitat</vt:lpstr>
      <vt:lpstr>diet</vt:lpstr>
      <vt:lpstr> habitat</vt:lpstr>
      <vt:lpstr>The    Snake</vt:lpstr>
      <vt:lpstr>habitat</vt:lpstr>
      <vt:lpstr>What thay eat</vt:lpstr>
      <vt:lpstr>The  habitat</vt:lpstr>
      <vt:lpstr>The Arctic Fox</vt:lpstr>
      <vt:lpstr>Habitat</vt:lpstr>
      <vt:lpstr>Food</vt:lpstr>
      <vt:lpstr>Habitat</vt:lpstr>
      <vt:lpstr>The Lion</vt:lpstr>
      <vt:lpstr>Habitat</vt:lpstr>
      <vt:lpstr>Diet</vt:lpstr>
      <vt:lpstr>Facts about their habitat</vt:lpstr>
      <vt:lpstr>Things about jaguars.</vt:lpstr>
      <vt:lpstr>Diet</vt:lpstr>
      <vt:lpstr>Habitat world</vt:lpstr>
      <vt:lpstr>Habitat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Reports</dc:title>
  <dc:creator>Tina Coffey</dc:creator>
  <cp:lastModifiedBy>Tina Coffey</cp:lastModifiedBy>
  <cp:revision>1</cp:revision>
  <dcterms:created xsi:type="dcterms:W3CDTF">2016-04-28T16:22:19Z</dcterms:created>
  <dcterms:modified xsi:type="dcterms:W3CDTF">2016-04-28T16:22:29Z</dcterms:modified>
</cp:coreProperties>
</file>